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7" r:id="rId2"/>
    <p:sldId id="280" r:id="rId3"/>
    <p:sldId id="278" r:id="rId4"/>
    <p:sldId id="259" r:id="rId5"/>
    <p:sldId id="282" r:id="rId6"/>
    <p:sldId id="284" r:id="rId7"/>
    <p:sldId id="287" r:id="rId8"/>
    <p:sldId id="289" r:id="rId9"/>
    <p:sldId id="290" r:id="rId10"/>
    <p:sldId id="256" r:id="rId11"/>
    <p:sldId id="265" r:id="rId12"/>
    <p:sldId id="294" r:id="rId13"/>
    <p:sldId id="292" r:id="rId14"/>
    <p:sldId id="268" r:id="rId15"/>
    <p:sldId id="29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32705-E8BE-4773-9883-E42C9795335E}" v="8" dt="2024-08-10T02:19:1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A5232705-E8BE-4773-9883-E42C9795335E}"/>
    <pc:docChg chg="custSel addSld modSld sldOrd">
      <pc:chgData name="Sonia Arthur Otibu" userId="2870547d58b43518" providerId="LiveId" clId="{A5232705-E8BE-4773-9883-E42C9795335E}" dt="2024-08-10T03:49:01.581" v="407" actId="14100"/>
      <pc:docMkLst>
        <pc:docMk/>
      </pc:docMkLst>
      <pc:sldChg chg="modSp mod">
        <pc:chgData name="Sonia Arthur Otibu" userId="2870547d58b43518" providerId="LiveId" clId="{A5232705-E8BE-4773-9883-E42C9795335E}" dt="2024-08-10T02:20:21.283" v="388" actId="20577"/>
        <pc:sldMkLst>
          <pc:docMk/>
          <pc:sldMk cId="2578068716" sldId="268"/>
        </pc:sldMkLst>
        <pc:spChg chg="mod">
          <ac:chgData name="Sonia Arthur Otibu" userId="2870547d58b43518" providerId="LiveId" clId="{A5232705-E8BE-4773-9883-E42C9795335E}" dt="2024-08-10T02:20:21.283" v="388" actId="20577"/>
          <ac:spMkLst>
            <pc:docMk/>
            <pc:sldMk cId="2578068716" sldId="268"/>
            <ac:spMk id="10" creationId="{FC4C4831-6DBD-87AD-5FE8-D2D19FCAAEA9}"/>
          </ac:spMkLst>
        </pc:spChg>
        <pc:graphicFrameChg chg="mod">
          <ac:chgData name="Sonia Arthur Otibu" userId="2870547d58b43518" providerId="LiveId" clId="{A5232705-E8BE-4773-9883-E42C9795335E}" dt="2024-08-10T02:19:15.258" v="374" actId="20577"/>
          <ac:graphicFrameMkLst>
            <pc:docMk/>
            <pc:sldMk cId="2578068716" sldId="268"/>
            <ac:graphicFrameMk id="38" creationId="{6EB95375-0EC6-1312-FC7C-0FC9D724ED36}"/>
          </ac:graphicFrameMkLst>
        </pc:graphicFrameChg>
      </pc:sldChg>
      <pc:sldChg chg="modSp mod">
        <pc:chgData name="Sonia Arthur Otibu" userId="2870547d58b43518" providerId="LiveId" clId="{A5232705-E8BE-4773-9883-E42C9795335E}" dt="2024-08-10T02:04:21.772" v="4" actId="20577"/>
        <pc:sldMkLst>
          <pc:docMk/>
          <pc:sldMk cId="3395724331" sldId="289"/>
        </pc:sldMkLst>
        <pc:spChg chg="mod">
          <ac:chgData name="Sonia Arthur Otibu" userId="2870547d58b43518" providerId="LiveId" clId="{A5232705-E8BE-4773-9883-E42C9795335E}" dt="2024-08-10T02:04:21.772" v="4" actId="20577"/>
          <ac:spMkLst>
            <pc:docMk/>
            <pc:sldMk cId="3395724331" sldId="289"/>
            <ac:spMk id="14" creationId="{A833FCB8-E14C-9C7C-1015-48B90EF1F6C2}"/>
          </ac:spMkLst>
        </pc:spChg>
      </pc:sldChg>
      <pc:sldChg chg="modSp mod">
        <pc:chgData name="Sonia Arthur Otibu" userId="2870547d58b43518" providerId="LiveId" clId="{A5232705-E8BE-4773-9883-E42C9795335E}" dt="2024-08-10T02:20:04.247" v="382" actId="20577"/>
        <pc:sldMkLst>
          <pc:docMk/>
          <pc:sldMk cId="3809523302" sldId="291"/>
        </pc:sldMkLst>
        <pc:spChg chg="mod">
          <ac:chgData name="Sonia Arthur Otibu" userId="2870547d58b43518" providerId="LiveId" clId="{A5232705-E8BE-4773-9883-E42C9795335E}" dt="2024-08-10T02:20:04.247" v="382" actId="20577"/>
          <ac:spMkLst>
            <pc:docMk/>
            <pc:sldMk cId="3809523302" sldId="291"/>
            <ac:spMk id="2" creationId="{2215B13E-9C2B-FBDA-A98C-4D46885CDED1}"/>
          </ac:spMkLst>
        </pc:spChg>
      </pc:sldChg>
      <pc:sldChg chg="modSp mod">
        <pc:chgData name="Sonia Arthur Otibu" userId="2870547d58b43518" providerId="LiveId" clId="{A5232705-E8BE-4773-9883-E42C9795335E}" dt="2024-08-10T02:18:39.226" v="366" actId="20577"/>
        <pc:sldMkLst>
          <pc:docMk/>
          <pc:sldMk cId="2528730389" sldId="292"/>
        </pc:sldMkLst>
        <pc:spChg chg="mod">
          <ac:chgData name="Sonia Arthur Otibu" userId="2870547d58b43518" providerId="LiveId" clId="{A5232705-E8BE-4773-9883-E42C9795335E}" dt="2024-08-10T02:18:03.612" v="346" actId="255"/>
          <ac:spMkLst>
            <pc:docMk/>
            <pc:sldMk cId="2528730389" sldId="292"/>
            <ac:spMk id="2" creationId="{E1C2B400-51AC-7272-7E98-1697C833C01A}"/>
          </ac:spMkLst>
        </pc:spChg>
        <pc:spChg chg="mod">
          <ac:chgData name="Sonia Arthur Otibu" userId="2870547d58b43518" providerId="LiveId" clId="{A5232705-E8BE-4773-9883-E42C9795335E}" dt="2024-08-10T02:18:39.226" v="366" actId="20577"/>
          <ac:spMkLst>
            <pc:docMk/>
            <pc:sldMk cId="2528730389" sldId="292"/>
            <ac:spMk id="19" creationId="{3FC70E7F-446B-853A-3BEF-36358960FC0A}"/>
          </ac:spMkLst>
        </pc:spChg>
      </pc:sldChg>
      <pc:sldChg chg="addSp delSp modSp new mod ord setBg">
        <pc:chgData name="Sonia Arthur Otibu" userId="2870547d58b43518" providerId="LiveId" clId="{A5232705-E8BE-4773-9883-E42C9795335E}" dt="2024-08-10T03:49:01.581" v="407" actId="14100"/>
        <pc:sldMkLst>
          <pc:docMk/>
          <pc:sldMk cId="195761233" sldId="294"/>
        </pc:sldMkLst>
        <pc:spChg chg="mod ord">
          <ac:chgData name="Sonia Arthur Otibu" userId="2870547d58b43518" providerId="LiveId" clId="{A5232705-E8BE-4773-9883-E42C9795335E}" dt="2024-08-10T02:16:52.120" v="336" actId="255"/>
          <ac:spMkLst>
            <pc:docMk/>
            <pc:sldMk cId="195761233" sldId="294"/>
            <ac:spMk id="2" creationId="{547EABAC-EFF3-0D9B-B1C7-E064C1B08A08}"/>
          </ac:spMkLst>
        </pc:spChg>
        <pc:spChg chg="mod ord">
          <ac:chgData name="Sonia Arthur Otibu" userId="2870547d58b43518" providerId="LiveId" clId="{A5232705-E8BE-4773-9883-E42C9795335E}" dt="2024-08-10T02:17:21.750" v="339" actId="2710"/>
          <ac:spMkLst>
            <pc:docMk/>
            <pc:sldMk cId="195761233" sldId="294"/>
            <ac:spMk id="3" creationId="{C214B6BF-6B75-895B-7B7A-C1203F3C97E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9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1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6" creationId="{EF2EA607-B7AA-4ECF-B8E9-B0883AF5EA94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20" creationId="{494843BA-DEF9-406F-8134-09F810F057BA}"/>
          </ac:spMkLst>
        </pc:spChg>
        <pc:picChg chg="add mod">
          <ac:chgData name="Sonia Arthur Otibu" userId="2870547d58b43518" providerId="LiveId" clId="{A5232705-E8BE-4773-9883-E42C9795335E}" dt="2024-08-10T03:49:01.581" v="407" actId="14100"/>
          <ac:picMkLst>
            <pc:docMk/>
            <pc:sldMk cId="195761233" sldId="294"/>
            <ac:picMk id="5" creationId="{3898164C-B26A-0B57-D078-073AEAF7E148}"/>
          </ac:picMkLst>
        </pc:picChg>
        <pc:picChg chg="add del mod">
          <ac:chgData name="Sonia Arthur Otibu" userId="2870547d58b43518" providerId="LiveId" clId="{A5232705-E8BE-4773-9883-E42C9795335E}" dt="2024-08-10T02:13:40.335" v="309" actId="478"/>
          <ac:picMkLst>
            <pc:docMk/>
            <pc:sldMk cId="195761233" sldId="294"/>
            <ac:picMk id="5" creationId="{A660B375-3A67-5F28-B97E-5263475A3C63}"/>
          </ac:picMkLst>
        </pc:picChg>
        <pc:picChg chg="add del mod">
          <ac:chgData name="Sonia Arthur Otibu" userId="2870547d58b43518" providerId="LiveId" clId="{A5232705-E8BE-4773-9883-E42C9795335E}" dt="2024-08-10T03:46:48.793" v="390" actId="478"/>
          <ac:picMkLst>
            <pc:docMk/>
            <pc:sldMk cId="195761233" sldId="294"/>
            <ac:picMk id="6" creationId="{8FA22CAB-F9BB-EBB5-D65B-010E79BFD661}"/>
          </ac:picMkLst>
        </pc:picChg>
        <pc:picChg chg="add del mod ord">
          <ac:chgData name="Sonia Arthur Otibu" userId="2870547d58b43518" providerId="LiveId" clId="{A5232705-E8BE-4773-9883-E42C9795335E}" dt="2024-08-10T03:47:11.796" v="397" actId="478"/>
          <ac:picMkLst>
            <pc:docMk/>
            <pc:sldMk cId="195761233" sldId="294"/>
            <ac:picMk id="8" creationId="{30F226BF-7C69-B29C-5416-B0CA2DC06A9D}"/>
          </ac:picMkLst>
        </pc:picChg>
        <pc:picChg chg="add mod">
          <ac:chgData name="Sonia Arthur Otibu" userId="2870547d58b43518" providerId="LiveId" clId="{A5232705-E8BE-4773-9883-E42C9795335E}" dt="2024-08-10T03:48:50.254" v="405" actId="14100"/>
          <ac:picMkLst>
            <pc:docMk/>
            <pc:sldMk cId="195761233" sldId="294"/>
            <ac:picMk id="9" creationId="{53B50CFF-F6FD-5A35-73C8-28022569F401}"/>
          </ac:picMkLst>
        </pc:picChg>
        <pc:picChg chg="add">
          <ac:chgData name="Sonia Arthur Otibu" userId="2870547d58b43518" providerId="LiveId" clId="{A5232705-E8BE-4773-9883-E42C9795335E}" dt="2024-08-10T02:13:35.891" v="307" actId="26606"/>
          <ac:picMkLst>
            <pc:docMk/>
            <pc:sldMk cId="195761233" sldId="294"/>
            <ac:picMk id="18" creationId="{3571A55B-8C56-492F-B317-105830ECF92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 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458132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29EB4A-E90F-40A8-AE56-1DD4D964FF92}" type="pres">
      <dgm:prSet presAssocID="{E59894FF-6554-444C-8321-F3859CE81AE5}" presName="diagram" presStyleCnt="0">
        <dgm:presLayoutVars>
          <dgm:dir/>
          <dgm:resizeHandles val="exact"/>
        </dgm:presLayoutVars>
      </dgm:prSet>
      <dgm:spPr/>
    </dgm:pt>
    <dgm:pt modelId="{C5256D5E-94F7-46FE-92A0-3EADB56C63CD}" type="pres">
      <dgm:prSet presAssocID="{6F105A63-10BE-4F45-8E3F-9EC733D18917}" presName="node" presStyleLbl="node1" presStyleIdx="0" presStyleCnt="11" custLinFactNeighborX="-1064" custLinFactNeighborY="-3118">
        <dgm:presLayoutVars>
          <dgm:bulletEnabled val="1"/>
        </dgm:presLayoutVars>
      </dgm:prSet>
      <dgm:spPr/>
    </dgm:pt>
    <dgm:pt modelId="{CF55BD83-FC38-4226-80CF-FC4515773D25}" type="pres">
      <dgm:prSet presAssocID="{F1A57E3E-73D1-48D7-BD11-23E9DCD09B66}" presName="sibTrans" presStyleCnt="0"/>
      <dgm:spPr/>
    </dgm:pt>
    <dgm:pt modelId="{4ABDFC3F-07C6-4C14-B163-7BA7F842BDF0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3873394D-6ECE-447E-A8BD-59508B9F1EDA}" type="pres">
      <dgm:prSet presAssocID="{B4DCC679-C7DF-42F3-8FFF-5CD762A493AF}" presName="sibTrans" presStyleCnt="0"/>
      <dgm:spPr/>
    </dgm:pt>
    <dgm:pt modelId="{54047E38-2C98-4706-965A-B76907EB2591}" type="pres">
      <dgm:prSet presAssocID="{84C21441-C389-448D-B9F0-C0FEBBF8496F}" presName="node" presStyleLbl="node1" presStyleIdx="2" presStyleCnt="11">
        <dgm:presLayoutVars>
          <dgm:bulletEnabled val="1"/>
        </dgm:presLayoutVars>
      </dgm:prSet>
      <dgm:spPr/>
    </dgm:pt>
    <dgm:pt modelId="{88F22AB4-E9DD-45A2-B4CB-599CE7F4E0BB}" type="pres">
      <dgm:prSet presAssocID="{6AC937D2-D035-422B-A03A-1ED8CB88B387}" presName="sibTrans" presStyleCnt="0"/>
      <dgm:spPr/>
    </dgm:pt>
    <dgm:pt modelId="{626E3BF4-884D-45BD-B759-B9428687A555}" type="pres">
      <dgm:prSet presAssocID="{22B236E4-E06E-480D-B975-857C4AFE2347}" presName="node" presStyleLbl="node1" presStyleIdx="3" presStyleCnt="11">
        <dgm:presLayoutVars>
          <dgm:bulletEnabled val="1"/>
        </dgm:presLayoutVars>
      </dgm:prSet>
      <dgm:spPr/>
    </dgm:pt>
    <dgm:pt modelId="{F46718CE-D163-4764-AD2D-6AB8A91000A6}" type="pres">
      <dgm:prSet presAssocID="{81E9AE92-361C-4AF9-B004-E8AA58789560}" presName="sibTrans" presStyleCnt="0"/>
      <dgm:spPr/>
    </dgm:pt>
    <dgm:pt modelId="{C2081F81-A889-414E-9C9B-09BF9A67C731}" type="pres">
      <dgm:prSet presAssocID="{484AFD41-9568-42FF-A26F-A3BDF0B5BF9D}" presName="node" presStyleLbl="node1" presStyleIdx="4" presStyleCnt="11">
        <dgm:presLayoutVars>
          <dgm:bulletEnabled val="1"/>
        </dgm:presLayoutVars>
      </dgm:prSet>
      <dgm:spPr/>
    </dgm:pt>
    <dgm:pt modelId="{CB969B9A-397D-4213-B2CA-D3A5A08F4BC7}" type="pres">
      <dgm:prSet presAssocID="{0E5F931D-7C5C-4687-862A-BA523586837F}" presName="sibTrans" presStyleCnt="0"/>
      <dgm:spPr/>
    </dgm:pt>
    <dgm:pt modelId="{BE57C363-57D4-4B52-9E67-977483755352}" type="pres">
      <dgm:prSet presAssocID="{37D2B634-4BC3-4445-B8D7-A6B665341FF3}" presName="node" presStyleLbl="node1" presStyleIdx="5" presStyleCnt="11">
        <dgm:presLayoutVars>
          <dgm:bulletEnabled val="1"/>
        </dgm:presLayoutVars>
      </dgm:prSet>
      <dgm:spPr/>
    </dgm:pt>
    <dgm:pt modelId="{1B709F0C-A205-4359-9533-70EDC17D2482}" type="pres">
      <dgm:prSet presAssocID="{D387FCE4-72AA-4330-9746-BCBD11C1E6AC}" presName="sibTrans" presStyleCnt="0"/>
      <dgm:spPr/>
    </dgm:pt>
    <dgm:pt modelId="{35F46F21-46E9-4214-B46D-714298167117}" type="pres">
      <dgm:prSet presAssocID="{114C2E8C-6B21-4706-BF60-B1E010C7639D}" presName="node" presStyleLbl="node1" presStyleIdx="6" presStyleCnt="11">
        <dgm:presLayoutVars>
          <dgm:bulletEnabled val="1"/>
        </dgm:presLayoutVars>
      </dgm:prSet>
      <dgm:spPr/>
    </dgm:pt>
    <dgm:pt modelId="{42A55F76-8842-40C3-AAD8-B9DE33D888C0}" type="pres">
      <dgm:prSet presAssocID="{0146903E-A111-4115-B847-8B3B4A792F96}" presName="sibTrans" presStyleCnt="0"/>
      <dgm:spPr/>
    </dgm:pt>
    <dgm:pt modelId="{CE5E36AE-6C10-46C5-9024-70F90A63ABDC}" type="pres">
      <dgm:prSet presAssocID="{B3C9E972-09EB-40C9-9526-77151F3ED4EB}" presName="node" presStyleLbl="node1" presStyleIdx="7" presStyleCnt="11">
        <dgm:presLayoutVars>
          <dgm:bulletEnabled val="1"/>
        </dgm:presLayoutVars>
      </dgm:prSet>
      <dgm:spPr/>
    </dgm:pt>
    <dgm:pt modelId="{5DE6F76C-0A8A-40A9-B966-DFBF92213A18}" type="pres">
      <dgm:prSet presAssocID="{24BBAAC0-32FF-4142-BE6A-9895C8CA93F4}" presName="sibTrans" presStyleCnt="0"/>
      <dgm:spPr/>
    </dgm:pt>
    <dgm:pt modelId="{F12085A6-AFFC-4ED9-AF4A-492381101B28}" type="pres">
      <dgm:prSet presAssocID="{F4C81E9A-CDE8-49BE-A9E0-747C0D30F472}" presName="node" presStyleLbl="node1" presStyleIdx="8" presStyleCnt="11">
        <dgm:presLayoutVars>
          <dgm:bulletEnabled val="1"/>
        </dgm:presLayoutVars>
      </dgm:prSet>
      <dgm:spPr/>
    </dgm:pt>
    <dgm:pt modelId="{726DC157-9CF6-4BB5-A3B7-F63B421B570A}" type="pres">
      <dgm:prSet presAssocID="{ADC1C475-48ED-421F-8778-34D325080861}" presName="sibTrans" presStyleCnt="0"/>
      <dgm:spPr/>
    </dgm:pt>
    <dgm:pt modelId="{D058448B-190E-4D51-913B-75E5B8860378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829B2F97-255D-4145-9F5D-767C5D722028}" type="pres">
      <dgm:prSet presAssocID="{B542AB98-3041-479F-8D30-A0417029454E}" presName="sibTrans" presStyleCnt="0"/>
      <dgm:spPr/>
    </dgm:pt>
    <dgm:pt modelId="{576503CF-8B1F-4AA7-8249-E1B493FC087C}" type="pres">
      <dgm:prSet presAssocID="{64C3ADB7-5182-45E2-AC94-A4137980229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9ABD9201-4B03-47E6-88AD-036E585A5ECA}" type="presOf" srcId="{484AFD41-9568-42FF-A26F-A3BDF0B5BF9D}" destId="{C2081F81-A889-414E-9C9B-09BF9A67C731}" srcOrd="0" destOrd="0" presId="urn:microsoft.com/office/officeart/2005/8/layout/default"/>
    <dgm:cxn modelId="{886C7E05-D6F6-4D4A-9F68-75E9ECFE46B3}" type="presOf" srcId="{6F105A63-10BE-4F45-8E3F-9EC733D18917}" destId="{C5256D5E-94F7-46FE-92A0-3EADB56C63CD}" srcOrd="0" destOrd="0" presId="urn:microsoft.com/office/officeart/2005/8/layout/default"/>
    <dgm:cxn modelId="{42B6F20B-AA58-4829-81E1-0E8F80047381}" type="presOf" srcId="{64C3ADB7-5182-45E2-AC94-A41379802293}" destId="{576503CF-8B1F-4AA7-8249-E1B493FC087C}" srcOrd="0" destOrd="0" presId="urn:microsoft.com/office/officeart/2005/8/layout/default"/>
    <dgm:cxn modelId="{C8F3941D-E9E5-44AB-9A6B-9FBEE8BB287E}" type="presOf" srcId="{E59894FF-6554-444C-8321-F3859CE81AE5}" destId="{C529EB4A-E90F-40A8-AE56-1DD4D964FF92}" srcOrd="0" destOrd="0" presId="urn:microsoft.com/office/officeart/2005/8/layout/default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CC068E2B-E140-4AB7-B290-7295299C1A6F}" type="presOf" srcId="{44F018D1-75CE-4F00-A1EF-11E22E17C5E8}" destId="{D058448B-190E-4D51-913B-75E5B8860378}" srcOrd="0" destOrd="0" presId="urn:microsoft.com/office/officeart/2005/8/layout/default"/>
    <dgm:cxn modelId="{E7ADE22C-2115-483A-9B26-3343AA141F49}" type="presOf" srcId="{22B236E4-E06E-480D-B975-857C4AFE2347}" destId="{626E3BF4-884D-45BD-B759-B9428687A555}" srcOrd="0" destOrd="0" presId="urn:microsoft.com/office/officeart/2005/8/layout/default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C6592740-168B-4C6A-BAA3-0301D26C41A7}" type="presOf" srcId="{B3C9E972-09EB-40C9-9526-77151F3ED4EB}" destId="{CE5E36AE-6C10-46C5-9024-70F90A63ABDC}" srcOrd="0" destOrd="0" presId="urn:microsoft.com/office/officeart/2005/8/layout/default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174E276F-4DBA-4D82-803A-AA972BA5321C}" type="presOf" srcId="{37D2B634-4BC3-4445-B8D7-A6B665341FF3}" destId="{BE57C363-57D4-4B52-9E67-977483755352}" srcOrd="0" destOrd="0" presId="urn:microsoft.com/office/officeart/2005/8/layout/default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32A3148D-C7E3-4474-AAF5-C71228566F24}" type="presOf" srcId="{19A81B5C-DC25-427B-ABB5-95571E9ADAE5}" destId="{4ABDFC3F-07C6-4C14-B163-7BA7F842BDF0}" srcOrd="0" destOrd="0" presId="urn:microsoft.com/office/officeart/2005/8/layout/default"/>
    <dgm:cxn modelId="{1A9FA2A4-081F-4A59-812D-A6E138242341}" type="presOf" srcId="{F4C81E9A-CDE8-49BE-A9E0-747C0D30F472}" destId="{F12085A6-AFFC-4ED9-AF4A-492381101B28}" srcOrd="0" destOrd="0" presId="urn:microsoft.com/office/officeart/2005/8/layout/default"/>
    <dgm:cxn modelId="{4A0EE9B1-6CC1-48C1-8AE0-6412AFCBD510}" type="presOf" srcId="{84C21441-C389-448D-B9F0-C0FEBBF8496F}" destId="{54047E38-2C98-4706-965A-B76907EB2591}" srcOrd="0" destOrd="0" presId="urn:microsoft.com/office/officeart/2005/8/layout/default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8FD944CB-9302-4BF2-ADFE-450C18B128A6}" type="presOf" srcId="{114C2E8C-6B21-4706-BF60-B1E010C7639D}" destId="{35F46F21-46E9-4214-B46D-714298167117}" srcOrd="0" destOrd="0" presId="urn:microsoft.com/office/officeart/2005/8/layout/default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60424F03-2E15-4362-A54C-E096E72D9189}" type="presParOf" srcId="{C529EB4A-E90F-40A8-AE56-1DD4D964FF92}" destId="{C5256D5E-94F7-46FE-92A0-3EADB56C63CD}" srcOrd="0" destOrd="0" presId="urn:microsoft.com/office/officeart/2005/8/layout/default"/>
    <dgm:cxn modelId="{C22D61FC-9830-4471-96EC-D3AB80A29CA0}" type="presParOf" srcId="{C529EB4A-E90F-40A8-AE56-1DD4D964FF92}" destId="{CF55BD83-FC38-4226-80CF-FC4515773D25}" srcOrd="1" destOrd="0" presId="urn:microsoft.com/office/officeart/2005/8/layout/default"/>
    <dgm:cxn modelId="{A97E6FAE-295E-4963-8646-8ED3CA442049}" type="presParOf" srcId="{C529EB4A-E90F-40A8-AE56-1DD4D964FF92}" destId="{4ABDFC3F-07C6-4C14-B163-7BA7F842BDF0}" srcOrd="2" destOrd="0" presId="urn:microsoft.com/office/officeart/2005/8/layout/default"/>
    <dgm:cxn modelId="{CF8B4AC9-9320-4DB4-8811-21D882D4B63C}" type="presParOf" srcId="{C529EB4A-E90F-40A8-AE56-1DD4D964FF92}" destId="{3873394D-6ECE-447E-A8BD-59508B9F1EDA}" srcOrd="3" destOrd="0" presId="urn:microsoft.com/office/officeart/2005/8/layout/default"/>
    <dgm:cxn modelId="{AD8AECBA-8756-423B-97DF-68D1E86D546F}" type="presParOf" srcId="{C529EB4A-E90F-40A8-AE56-1DD4D964FF92}" destId="{54047E38-2C98-4706-965A-B76907EB2591}" srcOrd="4" destOrd="0" presId="urn:microsoft.com/office/officeart/2005/8/layout/default"/>
    <dgm:cxn modelId="{D45DB4A2-EED4-41A9-A537-887A0845D609}" type="presParOf" srcId="{C529EB4A-E90F-40A8-AE56-1DD4D964FF92}" destId="{88F22AB4-E9DD-45A2-B4CB-599CE7F4E0BB}" srcOrd="5" destOrd="0" presId="urn:microsoft.com/office/officeart/2005/8/layout/default"/>
    <dgm:cxn modelId="{609B07E3-8033-435A-9278-6E436B68BDE3}" type="presParOf" srcId="{C529EB4A-E90F-40A8-AE56-1DD4D964FF92}" destId="{626E3BF4-884D-45BD-B759-B9428687A555}" srcOrd="6" destOrd="0" presId="urn:microsoft.com/office/officeart/2005/8/layout/default"/>
    <dgm:cxn modelId="{78CC90B7-9380-4936-B86B-B3333AF44CF3}" type="presParOf" srcId="{C529EB4A-E90F-40A8-AE56-1DD4D964FF92}" destId="{F46718CE-D163-4764-AD2D-6AB8A91000A6}" srcOrd="7" destOrd="0" presId="urn:microsoft.com/office/officeart/2005/8/layout/default"/>
    <dgm:cxn modelId="{49EF314D-A64F-481B-BB1D-19853DF18A56}" type="presParOf" srcId="{C529EB4A-E90F-40A8-AE56-1DD4D964FF92}" destId="{C2081F81-A889-414E-9C9B-09BF9A67C731}" srcOrd="8" destOrd="0" presId="urn:microsoft.com/office/officeart/2005/8/layout/default"/>
    <dgm:cxn modelId="{AB17C0D9-E185-46E0-A276-B7FDC40842BE}" type="presParOf" srcId="{C529EB4A-E90F-40A8-AE56-1DD4D964FF92}" destId="{CB969B9A-397D-4213-B2CA-D3A5A08F4BC7}" srcOrd="9" destOrd="0" presId="urn:microsoft.com/office/officeart/2005/8/layout/default"/>
    <dgm:cxn modelId="{AEB7B68F-9350-4409-AC47-F2982FD9669E}" type="presParOf" srcId="{C529EB4A-E90F-40A8-AE56-1DD4D964FF92}" destId="{BE57C363-57D4-4B52-9E67-977483755352}" srcOrd="10" destOrd="0" presId="urn:microsoft.com/office/officeart/2005/8/layout/default"/>
    <dgm:cxn modelId="{E56340F0-8635-4E11-B8BB-CBC2BAEA2FDA}" type="presParOf" srcId="{C529EB4A-E90F-40A8-AE56-1DD4D964FF92}" destId="{1B709F0C-A205-4359-9533-70EDC17D2482}" srcOrd="11" destOrd="0" presId="urn:microsoft.com/office/officeart/2005/8/layout/default"/>
    <dgm:cxn modelId="{44DBF76D-13B4-49B9-B203-C7CC760A041F}" type="presParOf" srcId="{C529EB4A-E90F-40A8-AE56-1DD4D964FF92}" destId="{35F46F21-46E9-4214-B46D-714298167117}" srcOrd="12" destOrd="0" presId="urn:microsoft.com/office/officeart/2005/8/layout/default"/>
    <dgm:cxn modelId="{FA3D9ABF-14BA-4E8C-9D6A-3B5BA3DB0A57}" type="presParOf" srcId="{C529EB4A-E90F-40A8-AE56-1DD4D964FF92}" destId="{42A55F76-8842-40C3-AAD8-B9DE33D888C0}" srcOrd="13" destOrd="0" presId="urn:microsoft.com/office/officeart/2005/8/layout/default"/>
    <dgm:cxn modelId="{1CD3145E-0513-471C-9B9F-65B568CD204A}" type="presParOf" srcId="{C529EB4A-E90F-40A8-AE56-1DD4D964FF92}" destId="{CE5E36AE-6C10-46C5-9024-70F90A63ABDC}" srcOrd="14" destOrd="0" presId="urn:microsoft.com/office/officeart/2005/8/layout/default"/>
    <dgm:cxn modelId="{89ACCCF5-DA95-4CA4-829C-7ACF9574A346}" type="presParOf" srcId="{C529EB4A-E90F-40A8-AE56-1DD4D964FF92}" destId="{5DE6F76C-0A8A-40A9-B966-DFBF92213A18}" srcOrd="15" destOrd="0" presId="urn:microsoft.com/office/officeart/2005/8/layout/default"/>
    <dgm:cxn modelId="{FE8D91B7-E541-40C5-B8AF-E55BE5E5BD73}" type="presParOf" srcId="{C529EB4A-E90F-40A8-AE56-1DD4D964FF92}" destId="{F12085A6-AFFC-4ED9-AF4A-492381101B28}" srcOrd="16" destOrd="0" presId="urn:microsoft.com/office/officeart/2005/8/layout/default"/>
    <dgm:cxn modelId="{AB9DB18F-0586-43FD-BB4E-F2B75479A95F}" type="presParOf" srcId="{C529EB4A-E90F-40A8-AE56-1DD4D964FF92}" destId="{726DC157-9CF6-4BB5-A3B7-F63B421B570A}" srcOrd="17" destOrd="0" presId="urn:microsoft.com/office/officeart/2005/8/layout/default"/>
    <dgm:cxn modelId="{185A1AC6-3501-4E6C-9205-2CD04A53CA4E}" type="presParOf" srcId="{C529EB4A-E90F-40A8-AE56-1DD4D964FF92}" destId="{D058448B-190E-4D51-913B-75E5B8860378}" srcOrd="18" destOrd="0" presId="urn:microsoft.com/office/officeart/2005/8/layout/default"/>
    <dgm:cxn modelId="{4FD70E79-3CEC-46BE-BE65-5ACF809F5AFF}" type="presParOf" srcId="{C529EB4A-E90F-40A8-AE56-1DD4D964FF92}" destId="{829B2F97-255D-4145-9F5D-767C5D722028}" srcOrd="19" destOrd="0" presId="urn:microsoft.com/office/officeart/2005/8/layout/default"/>
    <dgm:cxn modelId="{0F0CFF03-2EAE-4B0C-B295-E4F58BD4BE3C}" type="presParOf" srcId="{C529EB4A-E90F-40A8-AE56-1DD4D964FF92}" destId="{576503CF-8B1F-4AA7-8249-E1B493FC087C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2046866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2196807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1765116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1765116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55354"/>
          <a:ext cx="3130563" cy="43743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 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55354"/>
        <a:ext cx="3130563" cy="4374344"/>
      </dsp:txXfrm>
    </dsp:sp>
    <dsp:sp modelId="{E065331A-D16B-4582-9AAC-A9278ED7F83C}">
      <dsp:nvSpPr>
        <dsp:cNvPr id="0" name=""/>
        <dsp:cNvSpPr/>
      </dsp:nvSpPr>
      <dsp:spPr>
        <a:xfrm>
          <a:off x="3760902" y="714403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714403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337732" y="1675556"/>
          <a:ext cx="371169" cy="1544382"/>
        </a:xfrm>
        <a:custGeom>
          <a:avLst/>
          <a:gdLst/>
          <a:ahLst/>
          <a:cxnLst/>
          <a:rect l="0" t="0" r="0" b="0"/>
          <a:pathLst>
            <a:path>
              <a:moveTo>
                <a:pt x="371169" y="0"/>
              </a:moveTo>
              <a:lnTo>
                <a:pt x="371169" y="1544382"/>
              </a:lnTo>
              <a:lnTo>
                <a:pt x="0" y="154438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8901" y="1675556"/>
          <a:ext cx="2008120" cy="3085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4027"/>
              </a:lnTo>
              <a:lnTo>
                <a:pt x="2008120" y="2734027"/>
              </a:lnTo>
              <a:lnTo>
                <a:pt x="2008120" y="30858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688549" y="1675556"/>
          <a:ext cx="2020352" cy="3038023"/>
        </a:xfrm>
        <a:custGeom>
          <a:avLst/>
          <a:gdLst/>
          <a:ahLst/>
          <a:cxnLst/>
          <a:rect l="0" t="0" r="0" b="0"/>
          <a:pathLst>
            <a:path>
              <a:moveTo>
                <a:pt x="2020352" y="0"/>
              </a:moveTo>
              <a:lnTo>
                <a:pt x="2020352" y="2686156"/>
              </a:lnTo>
              <a:lnTo>
                <a:pt x="0" y="2686156"/>
              </a:lnTo>
              <a:lnTo>
                <a:pt x="0" y="30380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212942" y="0"/>
          <a:ext cx="4991918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212942" y="0"/>
        <a:ext cx="4991918" cy="1675556"/>
      </dsp:txXfrm>
    </dsp:sp>
    <dsp:sp modelId="{A65E3EF8-5CFE-4AF1-8042-E490045B2660}">
      <dsp:nvSpPr>
        <dsp:cNvPr id="0" name=""/>
        <dsp:cNvSpPr/>
      </dsp:nvSpPr>
      <dsp:spPr>
        <a:xfrm>
          <a:off x="3264050" y="100159"/>
          <a:ext cx="1200207" cy="1340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2012992" y="4713579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2012992" y="4713579"/>
        <a:ext cx="3351112" cy="1675556"/>
      </dsp:txXfrm>
    </dsp:sp>
    <dsp:sp modelId="{8414BD64-E635-4FBE-BB6B-47AAE6768721}">
      <dsp:nvSpPr>
        <dsp:cNvPr id="0" name=""/>
        <dsp:cNvSpPr/>
      </dsp:nvSpPr>
      <dsp:spPr>
        <a:xfrm>
          <a:off x="2422488" y="4826904"/>
          <a:ext cx="932789" cy="134044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6041466" y="476145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6041466" y="4761450"/>
        <a:ext cx="3351112" cy="1675556"/>
      </dsp:txXfrm>
    </dsp:sp>
    <dsp:sp modelId="{91C4A7D4-360C-4DBA-85A6-07702904246A}">
      <dsp:nvSpPr>
        <dsp:cNvPr id="0" name=""/>
        <dsp:cNvSpPr/>
      </dsp:nvSpPr>
      <dsp:spPr>
        <a:xfrm>
          <a:off x="6209022" y="4929006"/>
          <a:ext cx="1005333" cy="1340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1986619" y="238216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1986619" y="2382160"/>
        <a:ext cx="3351112" cy="1675556"/>
      </dsp:txXfrm>
    </dsp:sp>
    <dsp:sp modelId="{5DF4B287-D152-477A-AE1B-30EE090AB66E}">
      <dsp:nvSpPr>
        <dsp:cNvPr id="0" name=""/>
        <dsp:cNvSpPr/>
      </dsp:nvSpPr>
      <dsp:spPr>
        <a:xfrm>
          <a:off x="2154175" y="2549715"/>
          <a:ext cx="1005333" cy="134044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56D5E-94F7-46FE-92A0-3EADB56C63CD}">
      <dsp:nvSpPr>
        <dsp:cNvPr id="0" name=""/>
        <dsp:cNvSpPr/>
      </dsp:nvSpPr>
      <dsp:spPr>
        <a:xfrm>
          <a:off x="0" y="463010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0" y="463010"/>
        <a:ext cx="1646128" cy="987677"/>
      </dsp:txXfrm>
    </dsp:sp>
    <dsp:sp modelId="{4ABDFC3F-07C6-4C14-B163-7BA7F842BDF0}">
      <dsp:nvSpPr>
        <dsp:cNvPr id="0" name=""/>
        <dsp:cNvSpPr/>
      </dsp:nvSpPr>
      <dsp:spPr>
        <a:xfrm>
          <a:off x="1810741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1810741" y="493806"/>
        <a:ext cx="1646128" cy="987677"/>
      </dsp:txXfrm>
    </dsp:sp>
    <dsp:sp modelId="{54047E38-2C98-4706-965A-B76907EB2591}">
      <dsp:nvSpPr>
        <dsp:cNvPr id="0" name=""/>
        <dsp:cNvSpPr/>
      </dsp:nvSpPr>
      <dsp:spPr>
        <a:xfrm>
          <a:off x="3621482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3621482" y="493806"/>
        <a:ext cx="1646128" cy="987677"/>
      </dsp:txXfrm>
    </dsp:sp>
    <dsp:sp modelId="{626E3BF4-884D-45BD-B759-B9428687A555}">
      <dsp:nvSpPr>
        <dsp:cNvPr id="0" name=""/>
        <dsp:cNvSpPr/>
      </dsp:nvSpPr>
      <dsp:spPr>
        <a:xfrm>
          <a:off x="0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0" y="1646096"/>
        <a:ext cx="1646128" cy="987677"/>
      </dsp:txXfrm>
    </dsp:sp>
    <dsp:sp modelId="{C2081F81-A889-414E-9C9B-09BF9A67C731}">
      <dsp:nvSpPr>
        <dsp:cNvPr id="0" name=""/>
        <dsp:cNvSpPr/>
      </dsp:nvSpPr>
      <dsp:spPr>
        <a:xfrm>
          <a:off x="1810741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sp:txBody>
      <dsp:txXfrm>
        <a:off x="1810741" y="1646096"/>
        <a:ext cx="1646128" cy="987677"/>
      </dsp:txXfrm>
    </dsp:sp>
    <dsp:sp modelId="{BE57C363-57D4-4B52-9E67-977483755352}">
      <dsp:nvSpPr>
        <dsp:cNvPr id="0" name=""/>
        <dsp:cNvSpPr/>
      </dsp:nvSpPr>
      <dsp:spPr>
        <a:xfrm>
          <a:off x="3621482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sp:txBody>
      <dsp:txXfrm>
        <a:off x="3621482" y="1646096"/>
        <a:ext cx="1646128" cy="987677"/>
      </dsp:txXfrm>
    </dsp:sp>
    <dsp:sp modelId="{35F46F21-46E9-4214-B46D-714298167117}">
      <dsp:nvSpPr>
        <dsp:cNvPr id="0" name=""/>
        <dsp:cNvSpPr/>
      </dsp:nvSpPr>
      <dsp:spPr>
        <a:xfrm>
          <a:off x="0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0" y="2798386"/>
        <a:ext cx="1646128" cy="987677"/>
      </dsp:txXfrm>
    </dsp:sp>
    <dsp:sp modelId="{CE5E36AE-6C10-46C5-9024-70F90A63ABDC}">
      <dsp:nvSpPr>
        <dsp:cNvPr id="0" name=""/>
        <dsp:cNvSpPr/>
      </dsp:nvSpPr>
      <dsp:spPr>
        <a:xfrm>
          <a:off x="1810741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1810741" y="2798386"/>
        <a:ext cx="1646128" cy="987677"/>
      </dsp:txXfrm>
    </dsp:sp>
    <dsp:sp modelId="{F12085A6-AFFC-4ED9-AF4A-492381101B28}">
      <dsp:nvSpPr>
        <dsp:cNvPr id="0" name=""/>
        <dsp:cNvSpPr/>
      </dsp:nvSpPr>
      <dsp:spPr>
        <a:xfrm>
          <a:off x="3621482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21482" y="2798386"/>
        <a:ext cx="1646128" cy="987677"/>
      </dsp:txXfrm>
    </dsp:sp>
    <dsp:sp modelId="{D058448B-190E-4D51-913B-75E5B8860378}">
      <dsp:nvSpPr>
        <dsp:cNvPr id="0" name=""/>
        <dsp:cNvSpPr/>
      </dsp:nvSpPr>
      <dsp:spPr>
        <a:xfrm>
          <a:off x="905370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905370" y="3950676"/>
        <a:ext cx="1646128" cy="987677"/>
      </dsp:txXfrm>
    </dsp:sp>
    <dsp:sp modelId="{576503CF-8B1F-4AA7-8249-E1B493FC087C}">
      <dsp:nvSpPr>
        <dsp:cNvPr id="0" name=""/>
        <dsp:cNvSpPr/>
      </dsp:nvSpPr>
      <dsp:spPr>
        <a:xfrm>
          <a:off x="2716111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2716111" y="3950676"/>
        <a:ext cx="1646128" cy="987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0.pn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18" y="4333311"/>
            <a:ext cx="6179582" cy="252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73" y="2107824"/>
            <a:ext cx="6179582" cy="2225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18" y="54279"/>
            <a:ext cx="6163017" cy="2053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062" b="969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2EA607-B7AA-4ECF-B8E9-B0883AF5E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4B6BF-6B75-895B-7B7A-C1203F3C9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470" y="1905802"/>
            <a:ext cx="7530736" cy="49521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accuracy and f1 score of the RF model was very low.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inverted ROC curve revealed how poorly the RF model was performing.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showed Area Under the Curve to be 0.21</a:t>
            </a:r>
          </a:p>
          <a:p>
            <a:pPr indent="-228600" algn="l">
              <a:buClr>
                <a:srgbClr val="6DFA88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ABAC-EFF3-0D9B-B1C7-E064C1B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52252"/>
            <a:ext cx="7060818" cy="1606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Random Forest model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164C-B26A-0B57-D078-073AEAF7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52"/>
            <a:ext cx="4513264" cy="2749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0CFF-F6FD-5A35-73C8-28022569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4234"/>
            <a:ext cx="4513264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6" y="86264"/>
            <a:ext cx="6929887" cy="1431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1477992"/>
            <a:ext cx="7315358" cy="503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linear models built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" r="826" b="-1"/>
          <a:stretch/>
        </p:blipFill>
        <p:spPr>
          <a:xfrm>
            <a:off x="7713491" y="160869"/>
            <a:ext cx="4317642" cy="3206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9" r="2923" b="-4"/>
          <a:stretch/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Model </a:t>
            </a:r>
            <a:r>
              <a:rPr lang="en-US" dirty="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857" y="2010417"/>
            <a:ext cx="4450460" cy="28371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829356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4301"/>
            <a:ext cx="9001462" cy="13095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Important features of the ridge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34" y="1808629"/>
            <a:ext cx="6751608" cy="5047341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43302"/>
              </p:ext>
            </p:extLst>
          </p:nvPr>
        </p:nvGraphicFramePr>
        <p:xfrm>
          <a:off x="121023" y="1423810"/>
          <a:ext cx="5267611" cy="543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62642"/>
          </a:xfrm>
        </p:spPr>
        <p:txBody>
          <a:bodyPr>
            <a:normAutofit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115266"/>
              </p:ext>
            </p:extLst>
          </p:nvPr>
        </p:nvGraphicFramePr>
        <p:xfrm>
          <a:off x="914400" y="2095500"/>
          <a:ext cx="10652369" cy="448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877793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69" y="3829165"/>
            <a:ext cx="4904031" cy="28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69" y="1204968"/>
            <a:ext cx="4904031" cy="26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712115"/>
            <a:ext cx="4487092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and this was evident from the first 20 most popular song list genre list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EE307E-5722-4A56-4DD3-46DCD0401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59" y="2685495"/>
            <a:ext cx="4195418" cy="38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672123"/>
            <a:ext cx="9001462" cy="6721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Heatmap 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" y="1508369"/>
            <a:ext cx="7303988" cy="5197231"/>
          </a:xfrm>
          <a:prstGeom prst="rect">
            <a:avLst/>
          </a:prstGeo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7351054" y="1506339"/>
            <a:ext cx="4887992" cy="5197230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opularity is: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8666</TotalTime>
  <Words>452</Words>
  <Application>Microsoft Office PowerPoint</Application>
  <PresentationFormat>Widescreen</PresentationFormat>
  <Paragraphs>97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Bookman Old Style</vt:lpstr>
      <vt:lpstr>Calibri</vt:lpstr>
      <vt:lpstr>Rockwell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PowerPoint Presentation</vt:lpstr>
      <vt:lpstr> </vt:lpstr>
      <vt:lpstr>Heatmap findings</vt:lpstr>
      <vt:lpstr>PowerPoint Presentation</vt:lpstr>
      <vt:lpstr>Models</vt:lpstr>
      <vt:lpstr>Random Forest model performance</vt:lpstr>
      <vt:lpstr>Assessment of Models</vt:lpstr>
      <vt:lpstr>Ridge Model improvement</vt:lpstr>
      <vt:lpstr>Important features of the ridge model</vt:lpstr>
      <vt:lpstr>Potential benefits of acquiring more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2024-08-10T03:49:04Z</dcterms:modified>
</cp:coreProperties>
</file>